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9" r:id="rId5"/>
    <p:sldId id="280" r:id="rId6"/>
    <p:sldId id="277" r:id="rId7"/>
    <p:sldId id="271" r:id="rId8"/>
    <p:sldId id="266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E60B6-A5FF-4B77-BD74-E9590E08458E}" v="1180" dt="2020-10-26T07:51:32.4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>
        <p:scale>
          <a:sx n="66" d="100"/>
          <a:sy n="66" d="100"/>
        </p:scale>
        <p:origin x="715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DB3EE-2D6D-48DA-BCC2-C0243B811FEF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FB26F-D30C-4270-B6BB-2170462319D0}">
      <dgm:prSet custT="1"/>
      <dgm:spPr/>
      <dgm:t>
        <a:bodyPr/>
        <a:lstStyle/>
        <a:p>
          <a:r>
            <a:rPr lang="en-US" sz="3600" b="1" dirty="0"/>
            <a:t> Show up  </a:t>
          </a:r>
        </a:p>
      </dgm:t>
    </dgm:pt>
    <dgm:pt modelId="{EFE1F3C3-EB1A-4F95-BE82-577D2915122B}" type="parTrans" cxnId="{89C1E8D1-FDF7-4823-AEA0-4192F086199C}">
      <dgm:prSet/>
      <dgm:spPr/>
      <dgm:t>
        <a:bodyPr/>
        <a:lstStyle/>
        <a:p>
          <a:endParaRPr lang="en-US"/>
        </a:p>
      </dgm:t>
    </dgm:pt>
    <dgm:pt modelId="{2EE94E46-BEA9-44DB-BA03-5D0EC7562F3D}" type="sibTrans" cxnId="{89C1E8D1-FDF7-4823-AEA0-4192F086199C}">
      <dgm:prSet/>
      <dgm:spPr/>
      <dgm:t>
        <a:bodyPr/>
        <a:lstStyle/>
        <a:p>
          <a:endParaRPr lang="en-US"/>
        </a:p>
      </dgm:t>
    </dgm:pt>
    <dgm:pt modelId="{C5925864-FF29-4AD1-9A8F-105CB36F3680}">
      <dgm:prSet custT="1"/>
      <dgm:spPr/>
      <dgm:t>
        <a:bodyPr/>
        <a:lstStyle/>
        <a:p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See as data  and not directives. </a:t>
          </a:r>
          <a:endParaRPr lang="en-US" sz="2600" kern="1200" dirty="0"/>
        </a:p>
      </dgm:t>
    </dgm:pt>
    <dgm:pt modelId="{971EF7B0-DCD4-4728-954B-4BDFD4601281}" type="parTrans" cxnId="{1292ED55-9FBD-4F1C-8914-10286699D4EF}">
      <dgm:prSet/>
      <dgm:spPr/>
      <dgm:t>
        <a:bodyPr/>
        <a:lstStyle/>
        <a:p>
          <a:endParaRPr lang="en-US"/>
        </a:p>
      </dgm:t>
    </dgm:pt>
    <dgm:pt modelId="{2992FD5A-A9EE-4CF5-958A-A75CFE06E732}" type="sibTrans" cxnId="{1292ED55-9FBD-4F1C-8914-10286699D4EF}">
      <dgm:prSet/>
      <dgm:spPr/>
      <dgm:t>
        <a:bodyPr/>
        <a:lstStyle/>
        <a:p>
          <a:endParaRPr lang="en-US"/>
        </a:p>
      </dgm:t>
    </dgm:pt>
    <dgm:pt modelId="{AC97F24E-C998-4E58-9958-E93EE32E306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600" b="1" dirty="0"/>
            <a:t>Step Out</a:t>
          </a:r>
        </a:p>
      </dgm:t>
    </dgm:pt>
    <dgm:pt modelId="{281F67DB-0EDA-4837-B4DA-2D2A51BFF6F8}" type="parTrans" cxnId="{B0F6E268-E55C-458C-900E-1FCE33851BEA}">
      <dgm:prSet/>
      <dgm:spPr/>
      <dgm:t>
        <a:bodyPr/>
        <a:lstStyle/>
        <a:p>
          <a:endParaRPr lang="en-US"/>
        </a:p>
      </dgm:t>
    </dgm:pt>
    <dgm:pt modelId="{6AA31E5F-B241-4264-AAA7-5AF1DDAD6213}" type="sibTrans" cxnId="{B0F6E268-E55C-458C-900E-1FCE33851BEA}">
      <dgm:prSet/>
      <dgm:spPr/>
      <dgm:t>
        <a:bodyPr/>
        <a:lstStyle/>
        <a:p>
          <a:endParaRPr lang="en-US"/>
        </a:p>
      </dgm:t>
    </dgm:pt>
    <dgm:pt modelId="{AFAD30DA-6126-4B63-ADCF-CC432D59A7D7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600" kern="1200" dirty="0"/>
            <a:t>  </a:t>
          </a:r>
        </a:p>
        <a:p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Create distance between you and your emotions by labelling them as accurately as possible.   Instead of  saying “I am …”  Try saying “I am noticing that I am feeling …”.  </a:t>
          </a:r>
        </a:p>
      </dgm:t>
    </dgm:pt>
    <dgm:pt modelId="{B4CEB593-04F3-4FF9-B4A7-6E581ADAB146}" type="parTrans" cxnId="{090A2F31-E7CD-4854-928F-5A482FBD77BE}">
      <dgm:prSet/>
      <dgm:spPr/>
      <dgm:t>
        <a:bodyPr/>
        <a:lstStyle/>
        <a:p>
          <a:endParaRPr lang="en-US"/>
        </a:p>
      </dgm:t>
    </dgm:pt>
    <dgm:pt modelId="{E082856A-E82A-43CD-9C6C-C1A34AABCDD7}" type="sibTrans" cxnId="{090A2F31-E7CD-4854-928F-5A482FBD77BE}">
      <dgm:prSet/>
      <dgm:spPr/>
      <dgm:t>
        <a:bodyPr/>
        <a:lstStyle/>
        <a:p>
          <a:endParaRPr lang="en-US"/>
        </a:p>
      </dgm:t>
    </dgm:pt>
    <dgm:pt modelId="{0D84DEED-B12F-4F84-8608-F68AC50D3BC8}">
      <dgm:prSet custT="1"/>
      <dgm:spPr>
        <a:solidFill>
          <a:srgbClr val="92D050"/>
        </a:solidFill>
      </dgm:spPr>
      <dgm:t>
        <a:bodyPr/>
        <a:lstStyle/>
        <a:p>
          <a:r>
            <a:rPr lang="en-US" sz="3600" b="1" dirty="0"/>
            <a:t>Choose </a:t>
          </a:r>
        </a:p>
      </dgm:t>
    </dgm:pt>
    <dgm:pt modelId="{139712CC-3C00-473B-8F04-BE4FBB71F26C}" type="parTrans" cxnId="{B8AED222-E8B3-49AB-A622-F488925687F6}">
      <dgm:prSet/>
      <dgm:spPr/>
      <dgm:t>
        <a:bodyPr/>
        <a:lstStyle/>
        <a:p>
          <a:endParaRPr lang="en-US"/>
        </a:p>
      </dgm:t>
    </dgm:pt>
    <dgm:pt modelId="{0110EDD6-9C8B-42EB-B3A8-35046F51F5A3}" type="sibTrans" cxnId="{B8AED222-E8B3-49AB-A622-F488925687F6}">
      <dgm:prSet/>
      <dgm:spPr/>
      <dgm:t>
        <a:bodyPr/>
        <a:lstStyle/>
        <a:p>
          <a:endParaRPr lang="en-US"/>
        </a:p>
      </dgm:t>
    </dgm:pt>
    <dgm:pt modelId="{44212954-B949-43F8-A3F5-151650BB5B7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Choose your response based on your values. What matters most to you in this situation? What might be a helpful way to respond? </a:t>
          </a:r>
          <a:endParaRPr lang="en-US" sz="2400" dirty="0"/>
        </a:p>
      </dgm:t>
    </dgm:pt>
    <dgm:pt modelId="{59E6D2CB-E6B0-4AC4-AF99-DB0E1E1ACEE3}" type="parTrans" cxnId="{C8E150DA-4CD4-4105-9E09-25D1E405E77C}">
      <dgm:prSet/>
      <dgm:spPr/>
      <dgm:t>
        <a:bodyPr/>
        <a:lstStyle/>
        <a:p>
          <a:endParaRPr lang="en-US"/>
        </a:p>
      </dgm:t>
    </dgm:pt>
    <dgm:pt modelId="{B2BB9F1C-D9FA-4F0C-A9B0-1D041500F42B}" type="sibTrans" cxnId="{C8E150DA-4CD4-4105-9E09-25D1E405E77C}">
      <dgm:prSet/>
      <dgm:spPr/>
      <dgm:t>
        <a:bodyPr/>
        <a:lstStyle/>
        <a:p>
          <a:endParaRPr lang="en-US"/>
        </a:p>
      </dgm:t>
    </dgm:pt>
    <dgm:pt modelId="{6DB06A5D-3CDB-4512-B48E-1F3887C3FD34}">
      <dgm:prSet custT="1"/>
      <dgm:spPr/>
      <dgm:t>
        <a:bodyPr/>
        <a:lstStyle/>
        <a:p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What information are they giving you? </a:t>
          </a:r>
        </a:p>
      </dgm:t>
    </dgm:pt>
    <dgm:pt modelId="{43F1746B-EBEB-4B66-8EBC-35A1899A93E5}" type="parTrans" cxnId="{C5C105E4-9705-4F57-80AD-F4FB6FB3F19E}">
      <dgm:prSet/>
      <dgm:spPr/>
      <dgm:t>
        <a:bodyPr/>
        <a:lstStyle/>
        <a:p>
          <a:endParaRPr lang="en-AU"/>
        </a:p>
      </dgm:t>
    </dgm:pt>
    <dgm:pt modelId="{A4C1AFDC-6AD6-4455-97EF-D64101EA507B}" type="sibTrans" cxnId="{C5C105E4-9705-4F57-80AD-F4FB6FB3F19E}">
      <dgm:prSet/>
      <dgm:spPr/>
      <dgm:t>
        <a:bodyPr/>
        <a:lstStyle/>
        <a:p>
          <a:endParaRPr lang="en-AU"/>
        </a:p>
      </dgm:t>
    </dgm:pt>
    <dgm:pt modelId="{1DB06F8B-495B-43F6-A2A2-9C9CD2D5528F}">
      <dgm:prSet/>
      <dgm:spPr/>
      <dgm:t>
        <a:bodyPr/>
        <a:lstStyle/>
        <a:p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2EA43AC5-2E4E-4BFD-8DC3-896A383DDFBE}" type="parTrans" cxnId="{A78E3539-5362-4CC8-A87A-D9F53F5E3F2C}">
      <dgm:prSet/>
      <dgm:spPr/>
      <dgm:t>
        <a:bodyPr/>
        <a:lstStyle/>
        <a:p>
          <a:endParaRPr lang="en-AU"/>
        </a:p>
      </dgm:t>
    </dgm:pt>
    <dgm:pt modelId="{BFF33C5B-CCEF-459D-919D-07820A4489E1}" type="sibTrans" cxnId="{A78E3539-5362-4CC8-A87A-D9F53F5E3F2C}">
      <dgm:prSet/>
      <dgm:spPr/>
      <dgm:t>
        <a:bodyPr/>
        <a:lstStyle/>
        <a:p>
          <a:endParaRPr lang="en-AU"/>
        </a:p>
      </dgm:t>
    </dgm:pt>
    <dgm:pt modelId="{53F2B4B9-6338-4BD8-9AF2-A7E5FC3BF859}" type="pres">
      <dgm:prSet presAssocID="{0DEDB3EE-2D6D-48DA-BCC2-C0243B811FEF}" presName="Name0" presStyleCnt="0">
        <dgm:presLayoutVars>
          <dgm:dir/>
          <dgm:animLvl val="lvl"/>
          <dgm:resizeHandles val="exact"/>
        </dgm:presLayoutVars>
      </dgm:prSet>
      <dgm:spPr/>
    </dgm:pt>
    <dgm:pt modelId="{ECCECD7D-E255-4C63-857D-1EB2D74AD468}" type="pres">
      <dgm:prSet presAssocID="{DA0FB26F-D30C-4270-B6BB-2170462319D0}" presName="linNode" presStyleCnt="0"/>
      <dgm:spPr/>
    </dgm:pt>
    <dgm:pt modelId="{25678BEB-ADF3-4E94-8E8C-9682A545B174}" type="pres">
      <dgm:prSet presAssocID="{DA0FB26F-D30C-4270-B6BB-2170462319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C5E43D7A-37A2-416E-B64C-46C82F3FFCE0}" type="pres">
      <dgm:prSet presAssocID="{DA0FB26F-D30C-4270-B6BB-2170462319D0}" presName="descendantText" presStyleLbl="alignAccFollowNode1" presStyleIdx="0" presStyleCnt="3">
        <dgm:presLayoutVars>
          <dgm:bulletEnabled/>
        </dgm:presLayoutVars>
      </dgm:prSet>
      <dgm:spPr/>
    </dgm:pt>
    <dgm:pt modelId="{C1744BD5-7218-4959-825F-7D25922461AE}" type="pres">
      <dgm:prSet presAssocID="{2EE94E46-BEA9-44DB-BA03-5D0EC7562F3D}" presName="sp" presStyleCnt="0"/>
      <dgm:spPr/>
    </dgm:pt>
    <dgm:pt modelId="{BD902721-FA81-4493-BB2B-49F094B57F36}" type="pres">
      <dgm:prSet presAssocID="{AC97F24E-C998-4E58-9958-E93EE32E3061}" presName="linNode" presStyleCnt="0"/>
      <dgm:spPr/>
    </dgm:pt>
    <dgm:pt modelId="{CFAB9597-4963-41CD-A595-15FA799CBF79}" type="pres">
      <dgm:prSet presAssocID="{AC97F24E-C998-4E58-9958-E93EE32E306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95A869C4-2259-49E4-84B1-091ED5CB7643}" type="pres">
      <dgm:prSet presAssocID="{AC97F24E-C998-4E58-9958-E93EE32E3061}" presName="descendantText" presStyleLbl="alignAccFollowNode1" presStyleIdx="1" presStyleCnt="3">
        <dgm:presLayoutVars>
          <dgm:bulletEnabled/>
        </dgm:presLayoutVars>
      </dgm:prSet>
      <dgm:spPr/>
    </dgm:pt>
    <dgm:pt modelId="{515AE13C-69EC-4F92-AA10-4D46684A4833}" type="pres">
      <dgm:prSet presAssocID="{6AA31E5F-B241-4264-AAA7-5AF1DDAD6213}" presName="sp" presStyleCnt="0"/>
      <dgm:spPr/>
    </dgm:pt>
    <dgm:pt modelId="{E48F5B8A-A265-4B0F-8D5B-0A7ED316047E}" type="pres">
      <dgm:prSet presAssocID="{0D84DEED-B12F-4F84-8608-F68AC50D3BC8}" presName="linNode" presStyleCnt="0"/>
      <dgm:spPr/>
    </dgm:pt>
    <dgm:pt modelId="{B31076F6-FD62-4AE5-9DBE-FD13788D75A9}" type="pres">
      <dgm:prSet presAssocID="{0D84DEED-B12F-4F84-8608-F68AC50D3BC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20391BE9-8CFE-4660-B414-A97822A18790}" type="pres">
      <dgm:prSet presAssocID="{0D84DEED-B12F-4F84-8608-F68AC50D3BC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25D6F15-D920-48B8-A862-F8DCE4530BB4}" type="presOf" srcId="{C5925864-FF29-4AD1-9A8F-105CB36F3680}" destId="{C5E43D7A-37A2-416E-B64C-46C82F3FFCE0}" srcOrd="0" destOrd="0" presId="urn:microsoft.com/office/officeart/2016/7/layout/VerticalSolidActionList"/>
    <dgm:cxn modelId="{B8AED222-E8B3-49AB-A622-F488925687F6}" srcId="{0DEDB3EE-2D6D-48DA-BCC2-C0243B811FEF}" destId="{0D84DEED-B12F-4F84-8608-F68AC50D3BC8}" srcOrd="2" destOrd="0" parTransId="{139712CC-3C00-473B-8F04-BE4FBB71F26C}" sibTransId="{0110EDD6-9C8B-42EB-B3A8-35046F51F5A3}"/>
    <dgm:cxn modelId="{090A2F31-E7CD-4854-928F-5A482FBD77BE}" srcId="{AC97F24E-C998-4E58-9958-E93EE32E3061}" destId="{AFAD30DA-6126-4B63-ADCF-CC432D59A7D7}" srcOrd="0" destOrd="0" parTransId="{B4CEB593-04F3-4FF9-B4A7-6E581ADAB146}" sibTransId="{E082856A-E82A-43CD-9C6C-C1A34AABCDD7}"/>
    <dgm:cxn modelId="{D3E39D34-EB6F-428D-BECD-630A3DE7D90E}" type="presOf" srcId="{DA0FB26F-D30C-4270-B6BB-2170462319D0}" destId="{25678BEB-ADF3-4E94-8E8C-9682A545B174}" srcOrd="0" destOrd="0" presId="urn:microsoft.com/office/officeart/2016/7/layout/VerticalSolidActionList"/>
    <dgm:cxn modelId="{57491838-9A41-400A-987A-DEE52C12D7FB}" type="presOf" srcId="{6DB06A5D-3CDB-4512-B48E-1F3887C3FD34}" destId="{C5E43D7A-37A2-416E-B64C-46C82F3FFCE0}" srcOrd="0" destOrd="1" presId="urn:microsoft.com/office/officeart/2016/7/layout/VerticalSolidActionList"/>
    <dgm:cxn modelId="{A78E3539-5362-4CC8-A87A-D9F53F5E3F2C}" srcId="{AC97F24E-C998-4E58-9958-E93EE32E3061}" destId="{1DB06F8B-495B-43F6-A2A2-9C9CD2D5528F}" srcOrd="1" destOrd="0" parTransId="{2EA43AC5-2E4E-4BFD-8DC3-896A383DDFBE}" sibTransId="{BFF33C5B-CCEF-459D-919D-07820A4489E1}"/>
    <dgm:cxn modelId="{4CBA8D41-510E-4EC8-9948-4E24BE2DFE13}" type="presOf" srcId="{0DEDB3EE-2D6D-48DA-BCC2-C0243B811FEF}" destId="{53F2B4B9-6338-4BD8-9AF2-A7E5FC3BF859}" srcOrd="0" destOrd="0" presId="urn:microsoft.com/office/officeart/2016/7/layout/VerticalSolidActionList"/>
    <dgm:cxn modelId="{B0F6E268-E55C-458C-900E-1FCE33851BEA}" srcId="{0DEDB3EE-2D6D-48DA-BCC2-C0243B811FEF}" destId="{AC97F24E-C998-4E58-9958-E93EE32E3061}" srcOrd="1" destOrd="0" parTransId="{281F67DB-0EDA-4837-B4DA-2D2A51BFF6F8}" sibTransId="{6AA31E5F-B241-4264-AAA7-5AF1DDAD6213}"/>
    <dgm:cxn modelId="{1292ED55-9FBD-4F1C-8914-10286699D4EF}" srcId="{DA0FB26F-D30C-4270-B6BB-2170462319D0}" destId="{C5925864-FF29-4AD1-9A8F-105CB36F3680}" srcOrd="0" destOrd="0" parTransId="{971EF7B0-DCD4-4728-954B-4BDFD4601281}" sibTransId="{2992FD5A-A9EE-4CF5-958A-A75CFE06E732}"/>
    <dgm:cxn modelId="{225A9557-5B37-4C2D-8ED9-AF9FBD4505B3}" type="presOf" srcId="{1DB06F8B-495B-43F6-A2A2-9C9CD2D5528F}" destId="{95A869C4-2259-49E4-84B1-091ED5CB7643}" srcOrd="0" destOrd="1" presId="urn:microsoft.com/office/officeart/2016/7/layout/VerticalSolidActionList"/>
    <dgm:cxn modelId="{3416A37C-88AC-4913-B113-047B55A17E68}" type="presOf" srcId="{0D84DEED-B12F-4F84-8608-F68AC50D3BC8}" destId="{B31076F6-FD62-4AE5-9DBE-FD13788D75A9}" srcOrd="0" destOrd="0" presId="urn:microsoft.com/office/officeart/2016/7/layout/VerticalSolidActionList"/>
    <dgm:cxn modelId="{E0D9C37E-5521-43EA-A663-8ECF90AC975B}" type="presOf" srcId="{AC97F24E-C998-4E58-9958-E93EE32E3061}" destId="{CFAB9597-4963-41CD-A595-15FA799CBF79}" srcOrd="0" destOrd="0" presId="urn:microsoft.com/office/officeart/2016/7/layout/VerticalSolidActionList"/>
    <dgm:cxn modelId="{46D9E58D-2ECE-40FD-AB4D-2203148CE5FD}" type="presOf" srcId="{AFAD30DA-6126-4B63-ADCF-CC432D59A7D7}" destId="{95A869C4-2259-49E4-84B1-091ED5CB7643}" srcOrd="0" destOrd="0" presId="urn:microsoft.com/office/officeart/2016/7/layout/VerticalSolidActionList"/>
    <dgm:cxn modelId="{995AE891-3D5C-4367-BF7F-3FBD7B7424ED}" type="presOf" srcId="{44212954-B949-43F8-A3F5-151650BB5B72}" destId="{20391BE9-8CFE-4660-B414-A97822A18790}" srcOrd="0" destOrd="0" presId="urn:microsoft.com/office/officeart/2016/7/layout/VerticalSolidActionList"/>
    <dgm:cxn modelId="{89C1E8D1-FDF7-4823-AEA0-4192F086199C}" srcId="{0DEDB3EE-2D6D-48DA-BCC2-C0243B811FEF}" destId="{DA0FB26F-D30C-4270-B6BB-2170462319D0}" srcOrd="0" destOrd="0" parTransId="{EFE1F3C3-EB1A-4F95-BE82-577D2915122B}" sibTransId="{2EE94E46-BEA9-44DB-BA03-5D0EC7562F3D}"/>
    <dgm:cxn modelId="{C8E150DA-4CD4-4105-9E09-25D1E405E77C}" srcId="{0D84DEED-B12F-4F84-8608-F68AC50D3BC8}" destId="{44212954-B949-43F8-A3F5-151650BB5B72}" srcOrd="0" destOrd="0" parTransId="{59E6D2CB-E6B0-4AC4-AF99-DB0E1E1ACEE3}" sibTransId="{B2BB9F1C-D9FA-4F0C-A9B0-1D041500F42B}"/>
    <dgm:cxn modelId="{C5C105E4-9705-4F57-80AD-F4FB6FB3F19E}" srcId="{DA0FB26F-D30C-4270-B6BB-2170462319D0}" destId="{6DB06A5D-3CDB-4512-B48E-1F3887C3FD34}" srcOrd="1" destOrd="0" parTransId="{43F1746B-EBEB-4B66-8EBC-35A1899A93E5}" sibTransId="{A4C1AFDC-6AD6-4455-97EF-D64101EA507B}"/>
    <dgm:cxn modelId="{B72AE7AF-E45A-4C23-B3A6-F80C8993A955}" type="presParOf" srcId="{53F2B4B9-6338-4BD8-9AF2-A7E5FC3BF859}" destId="{ECCECD7D-E255-4C63-857D-1EB2D74AD468}" srcOrd="0" destOrd="0" presId="urn:microsoft.com/office/officeart/2016/7/layout/VerticalSolidActionList"/>
    <dgm:cxn modelId="{B91BDACC-BB87-41C7-A06B-E5D2F5FDEE65}" type="presParOf" srcId="{ECCECD7D-E255-4C63-857D-1EB2D74AD468}" destId="{25678BEB-ADF3-4E94-8E8C-9682A545B174}" srcOrd="0" destOrd="0" presId="urn:microsoft.com/office/officeart/2016/7/layout/VerticalSolidActionList"/>
    <dgm:cxn modelId="{CA4447D8-2088-49A9-8A5B-27E2FEEFC76D}" type="presParOf" srcId="{ECCECD7D-E255-4C63-857D-1EB2D74AD468}" destId="{C5E43D7A-37A2-416E-B64C-46C82F3FFCE0}" srcOrd="1" destOrd="0" presId="urn:microsoft.com/office/officeart/2016/7/layout/VerticalSolidActionList"/>
    <dgm:cxn modelId="{9FB6A40A-0329-4839-8882-86FC94E773AF}" type="presParOf" srcId="{53F2B4B9-6338-4BD8-9AF2-A7E5FC3BF859}" destId="{C1744BD5-7218-4959-825F-7D25922461AE}" srcOrd="1" destOrd="0" presId="urn:microsoft.com/office/officeart/2016/7/layout/VerticalSolidActionList"/>
    <dgm:cxn modelId="{0F65AEB0-DB66-4A0A-8939-AF47903086E1}" type="presParOf" srcId="{53F2B4B9-6338-4BD8-9AF2-A7E5FC3BF859}" destId="{BD902721-FA81-4493-BB2B-49F094B57F36}" srcOrd="2" destOrd="0" presId="urn:microsoft.com/office/officeart/2016/7/layout/VerticalSolidActionList"/>
    <dgm:cxn modelId="{1BE29AEF-70CE-49B3-9E06-9DBD365F9370}" type="presParOf" srcId="{BD902721-FA81-4493-BB2B-49F094B57F36}" destId="{CFAB9597-4963-41CD-A595-15FA799CBF79}" srcOrd="0" destOrd="0" presId="urn:microsoft.com/office/officeart/2016/7/layout/VerticalSolidActionList"/>
    <dgm:cxn modelId="{BCCC1CCA-8031-46BC-B663-0509FAA27A80}" type="presParOf" srcId="{BD902721-FA81-4493-BB2B-49F094B57F36}" destId="{95A869C4-2259-49E4-84B1-091ED5CB7643}" srcOrd="1" destOrd="0" presId="urn:microsoft.com/office/officeart/2016/7/layout/VerticalSolidActionList"/>
    <dgm:cxn modelId="{21894CAF-D048-434F-ADBC-D44714966B7D}" type="presParOf" srcId="{53F2B4B9-6338-4BD8-9AF2-A7E5FC3BF859}" destId="{515AE13C-69EC-4F92-AA10-4D46684A4833}" srcOrd="3" destOrd="0" presId="urn:microsoft.com/office/officeart/2016/7/layout/VerticalSolidActionList"/>
    <dgm:cxn modelId="{813C9278-0F52-4910-9024-36D3AF0C9ACF}" type="presParOf" srcId="{53F2B4B9-6338-4BD8-9AF2-A7E5FC3BF859}" destId="{E48F5B8A-A265-4B0F-8D5B-0A7ED316047E}" srcOrd="4" destOrd="0" presId="urn:microsoft.com/office/officeart/2016/7/layout/VerticalSolidActionList"/>
    <dgm:cxn modelId="{65074042-DA54-44CF-B4F3-77342E798FBC}" type="presParOf" srcId="{E48F5B8A-A265-4B0F-8D5B-0A7ED316047E}" destId="{B31076F6-FD62-4AE5-9DBE-FD13788D75A9}" srcOrd="0" destOrd="0" presId="urn:microsoft.com/office/officeart/2016/7/layout/VerticalSolidActionList"/>
    <dgm:cxn modelId="{A701BB24-EE5C-412C-A199-BA9962202B7B}" type="presParOf" srcId="{E48F5B8A-A265-4B0F-8D5B-0A7ED316047E}" destId="{20391BE9-8CFE-4660-B414-A97822A1879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3D7A-37A2-416E-B64C-46C82F3FFCE0}">
      <dsp:nvSpPr>
        <dsp:cNvPr id="0" name=""/>
        <dsp:cNvSpPr/>
      </dsp:nvSpPr>
      <dsp:spPr>
        <a:xfrm>
          <a:off x="2181013" y="1474"/>
          <a:ext cx="8724052" cy="15117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See as data  and not directives. </a:t>
          </a:r>
          <a:endParaRPr lang="en-US" sz="2600" kern="1200" dirty="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What information are they giving you? </a:t>
          </a:r>
        </a:p>
      </dsp:txBody>
      <dsp:txXfrm>
        <a:off x="2181013" y="1474"/>
        <a:ext cx="8724052" cy="1511712"/>
      </dsp:txXfrm>
    </dsp:sp>
    <dsp:sp modelId="{25678BEB-ADF3-4E94-8E8C-9682A545B174}">
      <dsp:nvSpPr>
        <dsp:cNvPr id="0" name=""/>
        <dsp:cNvSpPr/>
      </dsp:nvSpPr>
      <dsp:spPr>
        <a:xfrm>
          <a:off x="0" y="1474"/>
          <a:ext cx="2181013" cy="15117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 Show up  </a:t>
          </a:r>
        </a:p>
      </dsp:txBody>
      <dsp:txXfrm>
        <a:off x="0" y="1474"/>
        <a:ext cx="2181013" cy="1511712"/>
      </dsp:txXfrm>
    </dsp:sp>
    <dsp:sp modelId="{95A869C4-2259-49E4-84B1-091ED5CB7643}">
      <dsp:nvSpPr>
        <dsp:cNvPr id="0" name=""/>
        <dsp:cNvSpPr/>
      </dsp:nvSpPr>
      <dsp:spPr>
        <a:xfrm>
          <a:off x="2181013" y="1603889"/>
          <a:ext cx="8724052" cy="151171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  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Create distance between you and your emotions by labelling them as accurately as possible.   Instead of  saying “I am …”  Try saying “I am noticing that I am feeling …”.  </a:t>
          </a:r>
        </a:p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2181013" y="1603889"/>
        <a:ext cx="8724052" cy="1511712"/>
      </dsp:txXfrm>
    </dsp:sp>
    <dsp:sp modelId="{CFAB9597-4963-41CD-A595-15FA799CBF79}">
      <dsp:nvSpPr>
        <dsp:cNvPr id="0" name=""/>
        <dsp:cNvSpPr/>
      </dsp:nvSpPr>
      <dsp:spPr>
        <a:xfrm>
          <a:off x="0" y="1603889"/>
          <a:ext cx="2181013" cy="151171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Step Out</a:t>
          </a:r>
        </a:p>
      </dsp:txBody>
      <dsp:txXfrm>
        <a:off x="0" y="1603889"/>
        <a:ext cx="2181013" cy="1511712"/>
      </dsp:txXfrm>
    </dsp:sp>
    <dsp:sp modelId="{20391BE9-8CFE-4660-B414-A97822A18790}">
      <dsp:nvSpPr>
        <dsp:cNvPr id="0" name=""/>
        <dsp:cNvSpPr/>
      </dsp:nvSpPr>
      <dsp:spPr>
        <a:xfrm>
          <a:off x="2181013" y="3206304"/>
          <a:ext cx="8724052" cy="1511712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1" tIns="383975" rIns="169271" bIns="383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Choose your response based on your values. What matters most to you in this situation? What might be a helpful way to respond? </a:t>
          </a:r>
          <a:endParaRPr lang="en-US" sz="2400" kern="1200" dirty="0"/>
        </a:p>
      </dsp:txBody>
      <dsp:txXfrm>
        <a:off x="2181013" y="3206304"/>
        <a:ext cx="8724052" cy="1511712"/>
      </dsp:txXfrm>
    </dsp:sp>
    <dsp:sp modelId="{B31076F6-FD62-4AE5-9DBE-FD13788D75A9}">
      <dsp:nvSpPr>
        <dsp:cNvPr id="0" name=""/>
        <dsp:cNvSpPr/>
      </dsp:nvSpPr>
      <dsp:spPr>
        <a:xfrm>
          <a:off x="0" y="3206304"/>
          <a:ext cx="2181013" cy="151171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412" tIns="149324" rIns="115412" bIns="14932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Choose </a:t>
          </a:r>
        </a:p>
      </dsp:txBody>
      <dsp:txXfrm>
        <a:off x="0" y="3206304"/>
        <a:ext cx="2181013" cy="1511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47AB-B3BC-482F-B328-C3F014A37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24874-BAD4-420E-98F2-C4DF43C1E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BA7F2-7ACF-4E64-8DD9-7FFBF3E9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E489-DF9A-439D-B9D6-16CA8719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ED384-55BD-4AC2-AD7D-544F740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04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8CE91-3A26-4DCD-8D86-3AB68B47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0FD8C-359D-4C05-91FA-6C534E478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DE5D-0E3F-41F8-A7E8-AA37500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6AD47-471F-41AD-9B32-2D4E69CD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7882-DE7D-4DCA-80C0-A1C6FB2A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982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F4572-D3A3-4EB6-9297-A44B600F4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A8835-A071-42BD-BB15-938668C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23AC-68F9-446E-AB16-0DF32B71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F305A-25DA-44F0-BFDD-0CB52987F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85D44-0CFC-44DD-8EC5-56826056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6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761E-2BF5-43E7-AEED-99BA72E4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94B73-BF94-4340-BAB4-A7F6A231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3BA69-C07F-4288-8344-54F76B17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68980-52B3-4CA6-987F-73F9320A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149FE-75E9-4449-B592-88A4FA61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694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0FAD-F2AA-41E6-9870-867490164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2DCD0-54C4-4662-A6FF-1B208AC0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020C5-8092-449A-AAE8-D224899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18657-D732-470F-8D10-C3CED6EE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0D84-C732-444E-82E0-A3B754174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84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CB09-EFFC-4749-8360-3BC16EC4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30FD-9823-450F-9656-A012573EA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7A81F-883D-4D89-9D45-73937BC69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3F913-EB2D-4234-A8A8-49B8BEB7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1965-E705-4B86-B6EC-D80C8296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C1D6E-2CAD-4E13-B32F-AA9DD16E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24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0A1E3-2233-49E6-8496-B058CDD13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2B100-2ED9-4AE7-9BB4-685547B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39CF-9EC1-4901-AE6F-435411480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5D012-4E94-41C3-9E93-8CAC66391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800C7-8F00-422D-BF87-BEFE2AC7A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C1E09-8C4D-40FD-85F1-EBEC2FBA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3240C-E463-4CB2-B8EF-6D0B03FA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A3E8B-365C-4B68-8EDB-D787CDD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76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B63CC-04AB-4202-A8F7-2258384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A8EA-DA1E-438D-8391-4E137375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57AF1-CA33-4D72-AD60-50B2AA45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41C1-8A33-4DE7-8F99-9A530B36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33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C8392C-70A9-4248-9EC4-CA97382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EFF493-32B5-431F-81D9-B4CBB4F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2680-FC8C-4984-9276-ACA17272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96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6B8B4-47EB-4C73-AA56-EEB226B8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572E8-B29D-4DB1-892E-17E1000A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E48D7D-C1FA-49F5-B47B-A96202E95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96BDE-B472-407D-869E-7A7EAEED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158A-2CCE-4E47-978A-8490358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E91C-DEA8-458F-8EF6-8A462DBF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68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7EED2-129A-4EBE-A7C2-1541A469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6B1A4-C02F-446F-98DF-401C1D278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E698C-E69A-4624-A1FE-8998C6631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B63-AF59-4FA1-889A-7B30DCC9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7A4E9-4704-4F79-9DD0-82C84BF5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08E5-4825-430D-A742-A3F7351E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763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FA8FB-42E9-4403-9563-2D3E79D82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F299B-560A-4981-991C-A2ED4517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BCBC-DF65-43DF-840F-25E3657F0E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214D-79E2-48F5-BCAE-4A346DB8D746}" type="datetimeFigureOut">
              <a:rPr lang="en-AU" smtClean="0"/>
              <a:t>28/10/2020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7A6EB-AE97-4691-93D0-523C78109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CC0-36AB-4103-A0EC-F13DDF81C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3E-D3C8-497F-899D-26F723E067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7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icalscience.org/observer/bonann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sandavid.com/#ea-book" TargetMode="External"/><Relationship Id="rId4" Type="http://schemas.openxmlformats.org/officeDocument/2006/relationships/hyperlink" Target="https://www.youtube.com/watch?v=yaG_vSWgy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16C10-D287-47F4-AA86-9674E1594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4400">
                <a:solidFill>
                  <a:schemeClr val="bg1"/>
                </a:solidFill>
                <a:latin typeface="Arial Nova Light" panose="020B0304020202020204" pitchFamily="34" charset="0"/>
              </a:rPr>
              <a:t>Permission to be Human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7AAE5-B75F-43DE-A643-A54C39750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2200">
                <a:solidFill>
                  <a:schemeClr val="bg1"/>
                </a:solidFill>
                <a:latin typeface="Arial Nova Light" panose="020B0304020202020204" pitchFamily="34" charset="0"/>
              </a:rPr>
              <a:t>12 @ 12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AA1CEB-9D8B-41F8-B7FC-181E35D4A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0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"/>
    </mc:Choice>
    <mc:Fallback xmlns="">
      <p:transition spd="slow" advTm="13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21544F-89CD-41E2-8CA9-229C783B37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C9138F-3340-4B55-A297-A94A79E7FD6B}"/>
              </a:ext>
            </a:extLst>
          </p:cNvPr>
          <p:cNvSpPr/>
          <p:nvPr/>
        </p:nvSpPr>
        <p:spPr>
          <a:xfrm>
            <a:off x="554273" y="818112"/>
            <a:ext cx="36055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It’s easy to think that wellbeing and happiness means being happy all the time.</a:t>
            </a:r>
          </a:p>
          <a:p>
            <a:endParaRPr lang="en-US" sz="2400" dirty="0"/>
          </a:p>
          <a:p>
            <a:r>
              <a:rPr lang="en-US" sz="2400" dirty="0"/>
              <a:t>That experiencing painful emotions indicates something is wrong with us</a:t>
            </a:r>
          </a:p>
          <a:p>
            <a:endParaRPr lang="en-US" sz="2400" dirty="0"/>
          </a:p>
          <a:p>
            <a:r>
              <a:rPr lang="en-US" sz="2400" dirty="0"/>
              <a:t>But we need to give ourselves permission to be human. </a:t>
            </a:r>
          </a:p>
          <a:p>
            <a:endParaRPr lang="en-US" sz="2400" dirty="0"/>
          </a:p>
          <a:p>
            <a:endParaRPr lang="en-US" dirty="0"/>
          </a:p>
          <a:p>
            <a:r>
              <a:rPr lang="en-US" sz="2400" i="1" dirty="0"/>
              <a:t>Tal Ben Shahar</a:t>
            </a: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6840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C9138F-3340-4B55-A297-A94A79E7FD6B}"/>
              </a:ext>
            </a:extLst>
          </p:cNvPr>
          <p:cNvSpPr/>
          <p:nvPr/>
        </p:nvSpPr>
        <p:spPr>
          <a:xfrm>
            <a:off x="479211" y="722376"/>
            <a:ext cx="3824684" cy="55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7E229-34F8-485D-884B-1B5EFE577417}"/>
              </a:ext>
            </a:extLst>
          </p:cNvPr>
          <p:cNvSpPr/>
          <p:nvPr/>
        </p:nvSpPr>
        <p:spPr>
          <a:xfrm>
            <a:off x="413497" y="421770"/>
            <a:ext cx="3824684" cy="6146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/>
              <a:t>When we’re comfortable with the who range of our emotions – </a:t>
            </a:r>
            <a:r>
              <a:rPr lang="en-US" sz="3300" i="1" dirty="0"/>
              <a:t>the negative as well as the positive ones </a:t>
            </a:r>
            <a:r>
              <a:rPr lang="en-US" sz="3300" dirty="0"/>
              <a:t>–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Better learners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More successful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/>
              <a:t>Deepest sense of wellbeing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Robert Biswas-Diener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67365-760C-4B04-9BC9-3A3A5792CE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67" y="559405"/>
            <a:ext cx="6587958" cy="57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C9138F-3340-4B55-A297-A94A79E7FD6B}"/>
              </a:ext>
            </a:extLst>
          </p:cNvPr>
          <p:cNvSpPr/>
          <p:nvPr/>
        </p:nvSpPr>
        <p:spPr>
          <a:xfrm>
            <a:off x="479211" y="722376"/>
            <a:ext cx="3824684" cy="557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Emotional Agility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/>
              <a:t>Difficult emotions are part of who we are  - and our most difficult ones are signposts to the things that we value the most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4CD08-222A-41CE-8AD4-404BA6C8CD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68" y="559406"/>
            <a:ext cx="6594522" cy="5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C9138F-3340-4B55-A297-A94A79E7FD6B}"/>
              </a:ext>
            </a:extLst>
          </p:cNvPr>
          <p:cNvSpPr/>
          <p:nvPr/>
        </p:nvSpPr>
        <p:spPr>
          <a:xfrm>
            <a:off x="479211" y="640890"/>
            <a:ext cx="3824684" cy="5576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stimulus and response there is a space.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that space is our power to choose our response.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our response lies our growth and our freedom.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Viktor Frankl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3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D16D1-CECD-4EB0-8FD6-681DF350E4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67" y="559406"/>
            <a:ext cx="6594522" cy="5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BA2D-D9D5-4E8C-8AF7-A101650E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Emotional Agility 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7E65FD6-9B1D-4DF9-B5FE-44C6F1435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373674"/>
              </p:ext>
            </p:extLst>
          </p:nvPr>
        </p:nvGraphicFramePr>
        <p:xfrm>
          <a:off x="838199" y="1457471"/>
          <a:ext cx="10905065" cy="4719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3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9138F-3340-4B55-A297-A94A79E7FD6B}"/>
              </a:ext>
            </a:extLst>
          </p:cNvPr>
          <p:cNvSpPr/>
          <p:nvPr/>
        </p:nvSpPr>
        <p:spPr>
          <a:xfrm>
            <a:off x="554273" y="818112"/>
            <a:ext cx="36055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 </a:t>
            </a:r>
          </a:p>
          <a:p>
            <a:endParaRPr lang="en-US" sz="240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1A7A7-BF4A-4F42-8A1D-EF1F60BDF32A}"/>
              </a:ext>
            </a:extLst>
          </p:cNvPr>
          <p:cNvSpPr txBox="1"/>
          <p:nvPr/>
        </p:nvSpPr>
        <p:spPr>
          <a:xfrm>
            <a:off x="780679" y="382010"/>
            <a:ext cx="337916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It can be helpful to know that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Studies suggest most of us are wired for resilience</a:t>
            </a:r>
          </a:p>
          <a:p>
            <a:endParaRPr lang="en-AU" sz="2800" dirty="0"/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We can not only withstand but get through better in some way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B3C3F-0B8B-418B-A812-A8704AAB7B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267" y="559406"/>
            <a:ext cx="6594522" cy="57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128"/>
    </mc:Choice>
    <mc:Fallback xmlns="">
      <p:transition spd="slow" advTm="36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02022B-372C-4492-BC52-9226B2AE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13DF73-EA32-41F8-88D9-3596924E0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9658" y="0"/>
            <a:ext cx="4890855" cy="1377324"/>
          </a:xfrm>
        </p:spPr>
        <p:txBody>
          <a:bodyPr anchor="b">
            <a:normAutofit/>
          </a:bodyPr>
          <a:lstStyle/>
          <a:p>
            <a:r>
              <a:rPr lang="en-AU" sz="3600" b="1" dirty="0"/>
              <a:t>The Art of Precious Scars</a:t>
            </a:r>
            <a:br>
              <a:rPr lang="en-AU" sz="3600" b="1" dirty="0"/>
            </a:br>
            <a:r>
              <a:rPr lang="en-AU" sz="3600" b="1" i="1" dirty="0"/>
              <a:t>Kintsugi</a:t>
            </a:r>
          </a:p>
        </p:txBody>
      </p:sp>
    </p:spTree>
    <p:extLst>
      <p:ext uri="{BB962C8B-B14F-4D97-AF65-F5344CB8AC3E}">
        <p14:creationId xmlns:p14="http://schemas.microsoft.com/office/powerpoint/2010/main" val="310198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0E43B-8EFD-47E6-92FE-3A2851F3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AU" sz="3600"/>
              <a:t>Want to find out more?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08343-4CD5-4549-98B1-5ED9B53AF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4BFD-BBDA-434F-A454-947A64C4D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4" y="2111008"/>
            <a:ext cx="4282984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George </a:t>
            </a:r>
            <a:r>
              <a:rPr lang="en-AU" sz="1800" dirty="0" err="1"/>
              <a:t>Bonanno</a:t>
            </a:r>
            <a:endParaRPr lang="en-AU" sz="1800" dirty="0"/>
          </a:p>
          <a:p>
            <a:pPr marL="0" indent="0">
              <a:buNone/>
            </a:pPr>
            <a:r>
              <a:rPr lang="en-AU" sz="1800" dirty="0">
                <a:hlinkClick r:id="rId3"/>
              </a:rPr>
              <a:t>Remarkable Resiliency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Robert Biswas-Diener</a:t>
            </a:r>
          </a:p>
          <a:p>
            <a:pPr marL="0" indent="0">
              <a:buNone/>
            </a:pPr>
            <a:r>
              <a:rPr lang="en-AU" sz="1800" dirty="0">
                <a:hlinkClick r:id="rId4"/>
              </a:rPr>
              <a:t>The upside of your dark side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Susan David</a:t>
            </a:r>
          </a:p>
          <a:p>
            <a:pPr marL="0" indent="0">
              <a:buNone/>
            </a:pPr>
            <a:r>
              <a:rPr lang="en-AU" sz="1800" dirty="0">
                <a:hlinkClick r:id="rId5"/>
              </a:rPr>
              <a:t>Emotional Agility </a:t>
            </a:r>
            <a:endParaRPr lang="en-AU" sz="18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sz="1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275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 Light</vt:lpstr>
      <vt:lpstr>Calibri</vt:lpstr>
      <vt:lpstr>Calibri Light</vt:lpstr>
      <vt:lpstr>Office Theme</vt:lpstr>
      <vt:lpstr>Permission to be Human</vt:lpstr>
      <vt:lpstr>PowerPoint Presentation</vt:lpstr>
      <vt:lpstr>PowerPoint Presentation</vt:lpstr>
      <vt:lpstr>PowerPoint Presentation</vt:lpstr>
      <vt:lpstr>PowerPoint Presentation</vt:lpstr>
      <vt:lpstr>Emotional Agility  </vt:lpstr>
      <vt:lpstr>PowerPoint Presentation</vt:lpstr>
      <vt:lpstr>The Art of Precious Scars Kintsugi</vt:lpstr>
      <vt:lpstr>Want to find out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be Human</dc:title>
  <dc:creator>Debbie Hindle</dc:creator>
  <cp:lastModifiedBy>Jane Hawkeswood</cp:lastModifiedBy>
  <cp:revision>2</cp:revision>
  <dcterms:created xsi:type="dcterms:W3CDTF">2020-10-26T06:47:41Z</dcterms:created>
  <dcterms:modified xsi:type="dcterms:W3CDTF">2020-10-28T08:57:21Z</dcterms:modified>
</cp:coreProperties>
</file>